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Heebo Light"/>
      <p:regular r:id="rId20"/>
    </p:embeddedFont>
    <p:embeddedFont>
      <p:font typeface="Heebo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Urban Canopy: Greening the City, One Plant at a Time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Welcome to Tech Urban Canopy, where we're revolutionizing urban sustainability through innovative technology and a commitment to green solutions. Join us as we explore our vision for a greener, more resilient future.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03012"/>
            <a:ext cx="14899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shiva sai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99345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Urban Sustainability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 Island Effect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Extreme heat in urban areas impacts residents' health and well-being. This is exacerbated by buildings and pavements absorbing and releasing heat, contributing to higher temperatures than surrounding areas.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900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Growing cities are generating more waste, leading to challenges with collection, disposal, and environmental impacts. This includes air and water pollution from landfills and overflowing trash bins.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Carbon Footprint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Urbanization is a significant contributor to climate change, with high emissions from transportation, energy consumption, and industrial activity. Sustainable practices are crucial to mitigate this.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2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728" y="562094"/>
            <a:ext cx="7713345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Urban Canopy's Solutions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1728" y="2146221"/>
            <a:ext cx="3754517" cy="3474601"/>
          </a:xfrm>
          <a:prstGeom prst="roundRect">
            <a:avLst>
              <a:gd name="adj" fmla="val 24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3659" y="2358152"/>
            <a:ext cx="3330654" cy="638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Plant Provision &amp; Maintenance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3659" y="3119438"/>
            <a:ext cx="3330654" cy="228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provide a wide range of plants and green installations, including vertical gardens, rooftop gardens, and urban forestry solutions. We offer maintenance services to ensure healthy growth and optimal environmental impact.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556" y="2146221"/>
            <a:ext cx="3754517" cy="3474601"/>
          </a:xfrm>
          <a:prstGeom prst="roundRect">
            <a:avLst>
              <a:gd name="adj" fmla="val 24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2487" y="2358152"/>
            <a:ext cx="3233737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Tracking &amp; Analytics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2487" y="2800112"/>
            <a:ext cx="3330654" cy="1962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technology tracks environmental metrics such as carbon footprints, air quality, and waste diversion to provide insights and accountability. This data helps us optimize our solutions and measure our impact.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1728" y="5825133"/>
            <a:ext cx="7713345" cy="1847017"/>
          </a:xfrm>
          <a:prstGeom prst="roundRect">
            <a:avLst>
              <a:gd name="adj" fmla="val 464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3659" y="6037064"/>
            <a:ext cx="3469243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Waste Management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3659" y="6479024"/>
            <a:ext cx="7289483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implement intelligent waste management systems that optimize collection routes, reduce waste volume, and promote recycling. This helps reduce the environmental impact of waste disposal.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774" y="559475"/>
            <a:ext cx="5270302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Unique Approach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74" y="1443276"/>
            <a:ext cx="477679" cy="4776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774" y="2112050"/>
            <a:ext cx="285892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Academic Collaboration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68774" y="2525197"/>
            <a:ext cx="7806452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partner with universities and enthusiastic environmentalists to ensure our plants receive expert care. This fosters environmental education and community involvement.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4" y="3709988"/>
            <a:ext cx="477679" cy="4776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8774" y="4378762"/>
            <a:ext cx="238875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Sustainable Growth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68774" y="4791908"/>
            <a:ext cx="7806452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comprehensive approach focuses on the long-term benefits of green solutions for urban areas, including improved air quality, reduced heat island effect, and increased biodiversity.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74" y="5976699"/>
            <a:ext cx="477679" cy="4776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8774" y="6645473"/>
            <a:ext cx="238875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Results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8774" y="7058620"/>
            <a:ext cx="7806452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leverage data analytics to measure our impact and demonstrate the effectiveness of our solutions. This transparency builds trust and accountability with our clients and partners.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7320320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Potential and Growth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4781" y="2320409"/>
            <a:ext cx="90964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9795" y="1950601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Increasing Demand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386608"/>
            <a:ext cx="503015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market for urban sustainability solutions is booming.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740878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8707" y="3662482"/>
            <a:ext cx="14311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7755" y="3323749"/>
            <a:ext cx="265878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Regulations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3759756"/>
            <a:ext cx="78753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Regulations and policies are driving the adoption of green solutions, creating opportunities for sustainable businesses.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740878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9183" y="5196840"/>
            <a:ext cx="142161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5714" y="4858107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ESG Commitments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294114"/>
            <a:ext cx="7057430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Corporations are prioritizing ESG (Environmental, Social, and Governance) factors, leading to investments in sustainable projects.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740878"/>
            </a:avLst>
          </a:prstGeom>
          <a:solidFill>
            <a:srgbClr val="4A2C85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7038" y="6731198"/>
            <a:ext cx="16656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3554" y="6392466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Consumer Demand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Consumers are increasingly seeking environmentally friendly products and services.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020"/>
            <a:ext cx="7762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and Success Stories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96428"/>
            <a:ext cx="2173724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4599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23242"/>
            <a:ext cx="3859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Heat Island Effect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13660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pilot project in \[City\] successfully reduced the heat island effect by 20%, making the area more comfortable for residents.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43486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Waste Management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increased waste diversion rates by 30%, reducing the environmental impact of landfills and promoting recycling.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2032754"/>
          </a:xfrm>
          <a:prstGeom prst="roundRect">
            <a:avLst>
              <a:gd name="adj" fmla="val 468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52448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3647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Engagement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initiatives have engaged over 5,000 residents in sustainability programs, fostering a sense of ownership and responsibility for the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604"/>
            <a:ext cx="10669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Team: Dedicated to Sustainability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02011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Shiva Sai Chavala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01289"/>
            <a:ext cx="63512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Founder and CEO, with over a decade of experience in environmental engineering and urban planning, she is passionate about creating sustainable cities.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802011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Team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501289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are a team of passionate and dedicated individuals with expertise in various fields, united by a common goal to create a more sustainable future.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9421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Projections and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 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Revenue of €1 million, expenses of €750,000, and a net profit of €250,000.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3M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 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Revenue of €3 million, expenses of €1.5 million, and a net profit of €1.5 million.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5M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 3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Revenue of €5 million, expenses of €2.5 million, and a net profit of €2.5 million.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Us in Shaping a Sustainable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Tech Urban Canopy is seeking seed funding of €500,000 to scale our operations, product development, and market reach. We invite you to join us in this exciting journey to transform urban environments.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2024-12-03T21:02:28Z</dcterms:created>
  <dcterms:modified xsi:type="dcterms:W3CDTF">2024-12-03T21:02:28Z</dcterms:modified>
</cp:coreProperties>
</file>